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88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79" r:id="rId29"/>
    <p:sldId id="284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0" d="100"/>
          <a:sy n="60" d="100"/>
        </p:scale>
        <p:origin x="9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09DE-F9A3-41E6-9D3D-3CDA2F1F0C9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ACFE-4602-41A9-BF1E-880A6074F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wouldn’t eat for a week.  We were</a:t>
            </a:r>
            <a:r>
              <a:rPr lang="en-US" baseline="0" dirty="0" smtClean="0"/>
              <a:t> STILL writing down every ounce that he drank and ate.  He almost ended up in the hospital again because he wouldn’t eat.  The second week was a little better and the third week was a lot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ACFE-4602-41A9-BF1E-880A6074F1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ACFE-4602-41A9-BF1E-880A6074F18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9918-C27D-4CB0-B6AB-19825F1ADCD2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AF9B-56C6-4544-8DE9-32F87DE76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Cleft Lip/ Palate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Starring </a:t>
            </a:r>
            <a:r>
              <a:rPr lang="en-US" dirty="0" err="1" smtClean="0"/>
              <a:t>Eamon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Lip Surgery in the Hospital</a:t>
            </a:r>
            <a:endParaRPr lang="en-US" dirty="0"/>
          </a:p>
        </p:txBody>
      </p:sp>
      <p:pic>
        <p:nvPicPr>
          <p:cNvPr id="8" name="Content Placeholder 7" descr="Eamonsurgery 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36970"/>
            <a:ext cx="4038600" cy="2652423"/>
          </a:xfrm>
        </p:spPr>
      </p:pic>
      <p:pic>
        <p:nvPicPr>
          <p:cNvPr id="7" name="Content Placeholder 6" descr="Eamonsurgery 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17570"/>
            <a:ext cx="4038600" cy="2891223"/>
          </a:xfrm>
        </p:spPr>
      </p:pic>
      <p:sp>
        <p:nvSpPr>
          <p:cNvPr id="9" name="TextBox 8"/>
          <p:cNvSpPr txBox="1"/>
          <p:nvPr/>
        </p:nvSpPr>
        <p:spPr>
          <a:xfrm>
            <a:off x="762000" y="5791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MAD BABY! (Left)Just out of surgery </a:t>
            </a:r>
            <a:r>
              <a:rPr lang="en-US" dirty="0"/>
              <a:t> </a:t>
            </a:r>
            <a:r>
              <a:rPr lang="en-US" dirty="0" smtClean="0"/>
              <a:t>(Right) An hour after surgery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 after lip surgery</a:t>
            </a:r>
            <a:endParaRPr lang="en-US" dirty="0"/>
          </a:p>
        </p:txBody>
      </p:sp>
      <p:pic>
        <p:nvPicPr>
          <p:cNvPr id="5" name="Picture Placeholder 4" descr="Eamonsurgery 0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was all he could smile for a week.  His poor face was so swollen!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In-Between</a:t>
            </a:r>
            <a:endParaRPr lang="en-US" dirty="0"/>
          </a:p>
        </p:txBody>
      </p:sp>
      <p:pic>
        <p:nvPicPr>
          <p:cNvPr id="13" name="Content Placeholder 12" descr="Eamon 3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2167"/>
            <a:ext cx="4038600" cy="3022028"/>
          </a:xfrm>
        </p:spPr>
      </p:pic>
      <p:pic>
        <p:nvPicPr>
          <p:cNvPr id="16" name="Content Placeholder 15" descr="Whistler to James 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Surgery:  Palate Repair</a:t>
            </a:r>
            <a:endParaRPr lang="en-US" dirty="0"/>
          </a:p>
        </p:txBody>
      </p:sp>
      <p:pic>
        <p:nvPicPr>
          <p:cNvPr id="5" name="Content Placeholder 4" descr="HPIM14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HPIM1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Palate Surgery Extra Day</a:t>
            </a:r>
            <a:endParaRPr lang="en-US" dirty="0"/>
          </a:p>
        </p:txBody>
      </p:sp>
      <p:pic>
        <p:nvPicPr>
          <p:cNvPr id="5" name="Content Placeholder 4" descr="HPIM14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HPIM147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boy decided not to eat, so they wouldn’t let us out of the hospital!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In-Between</a:t>
            </a:r>
            <a:endParaRPr lang="en-US" dirty="0"/>
          </a:p>
        </p:txBody>
      </p:sp>
      <p:pic>
        <p:nvPicPr>
          <p:cNvPr id="9" name="Content Placeholder 8" descr="18442493-Franks_CassidyFamily-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Eamon’s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Nasoendoscopy</a:t>
            </a:r>
            <a:endParaRPr lang="en-US" dirty="0"/>
          </a:p>
        </p:txBody>
      </p:sp>
      <p:pic>
        <p:nvPicPr>
          <p:cNvPr id="3074" name="Picture 2" descr="C:\Users\Becky\Pictures\nasoendos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295399"/>
            <a:ext cx="5410200" cy="358876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5334000"/>
            <a:ext cx="8305800" cy="83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Long, skinny tube with a camera at the end that    			goes UP THE NOSE!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Surgery:  Tonsillectomy &amp; Adenoidectomy</a:t>
            </a:r>
            <a:endParaRPr lang="en-US" dirty="0"/>
          </a:p>
        </p:txBody>
      </p:sp>
      <p:pic>
        <p:nvPicPr>
          <p:cNvPr id="5" name="Content Placeholder 4" descr="IMG00030-20110504-1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00031-20110504-1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Surgery Recovery</a:t>
            </a:r>
            <a:endParaRPr lang="en-US" dirty="0"/>
          </a:p>
        </p:txBody>
      </p:sp>
      <p:pic>
        <p:nvPicPr>
          <p:cNvPr id="5" name="Content Placeholder 4" descr="DSCN23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 complained of pain for 14 days.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Surgery </a:t>
            </a:r>
            <a:r>
              <a:rPr lang="en-US" dirty="0" err="1" smtClean="0"/>
              <a:t>Furlow</a:t>
            </a:r>
            <a:r>
              <a:rPr lang="en-US" dirty="0" smtClean="0"/>
              <a:t> &amp; </a:t>
            </a:r>
            <a:r>
              <a:rPr lang="en-US" dirty="0" err="1" smtClean="0"/>
              <a:t>Sphicteroplasty</a:t>
            </a:r>
            <a:endParaRPr lang="en-US" dirty="0"/>
          </a:p>
        </p:txBody>
      </p:sp>
      <p:pic>
        <p:nvPicPr>
          <p:cNvPr id="5" name="Content Placeholder 4" descr="DSCN27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9239" y="2667973"/>
            <a:ext cx="3194521" cy="2390415"/>
          </a:xfrm>
        </p:spPr>
      </p:pic>
      <p:pic>
        <p:nvPicPr>
          <p:cNvPr id="6" name="Content Placeholder 5" descr="DSCN2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1644" y="2348706"/>
            <a:ext cx="2271712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3" name="Content Placeholder 3" descr="Illu_mou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990600"/>
            <a:ext cx="7467600" cy="520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Surgery Visits</a:t>
            </a:r>
            <a:endParaRPr lang="en-US" dirty="0"/>
          </a:p>
        </p:txBody>
      </p:sp>
      <p:pic>
        <p:nvPicPr>
          <p:cNvPr id="10" name="Content Placeholder 9" descr="DSCN2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6218"/>
            <a:ext cx="4038600" cy="2993927"/>
          </a:xfrm>
        </p:spPr>
      </p:pic>
      <p:pic>
        <p:nvPicPr>
          <p:cNvPr id="9" name="Content Placeholder 8" descr="DSCN27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Visits</a:t>
            </a:r>
            <a:endParaRPr lang="en-US" dirty="0"/>
          </a:p>
        </p:txBody>
      </p:sp>
      <p:pic>
        <p:nvPicPr>
          <p:cNvPr id="5" name="Content Placeholder 4" descr="DSCN27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2761"/>
            <a:ext cx="4038600" cy="3020840"/>
          </a:xfrm>
        </p:spPr>
      </p:pic>
      <p:pic>
        <p:nvPicPr>
          <p:cNvPr id="6" name="Content Placeholder 5" descr="DSCN2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get Mom &amp; Dad Prepped</a:t>
            </a:r>
            <a:endParaRPr lang="en-US" dirty="0"/>
          </a:p>
        </p:txBody>
      </p:sp>
      <p:pic>
        <p:nvPicPr>
          <p:cNvPr id="5" name="Content Placeholder 4" descr="DSCN2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4733"/>
            <a:ext cx="4038600" cy="2976896"/>
          </a:xfrm>
        </p:spPr>
      </p:pic>
      <p:pic>
        <p:nvPicPr>
          <p:cNvPr id="6" name="Content Placeholder 5" descr="DSCN2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Room After Surgery</a:t>
            </a:r>
            <a:endParaRPr lang="en-US" dirty="0"/>
          </a:p>
        </p:txBody>
      </p:sp>
      <p:pic>
        <p:nvPicPr>
          <p:cNvPr id="5" name="Content Placeholder 4" descr="DSCN28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70829"/>
            <a:ext cx="4038600" cy="2584704"/>
          </a:xfrm>
        </p:spPr>
      </p:pic>
      <p:pic>
        <p:nvPicPr>
          <p:cNvPr id="6" name="Content Placeholder 5" descr="DSCN28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80922"/>
            <a:ext cx="4038600" cy="276451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Room </a:t>
            </a:r>
            <a:endParaRPr lang="en-US" dirty="0"/>
          </a:p>
        </p:txBody>
      </p:sp>
      <p:pic>
        <p:nvPicPr>
          <p:cNvPr id="5" name="Content Placeholder 4" descr="DSCN28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13726"/>
            <a:ext cx="4038600" cy="2898911"/>
          </a:xfrm>
        </p:spPr>
      </p:pic>
      <p:pic>
        <p:nvPicPr>
          <p:cNvPr id="6" name="Content Placeholder 5" descr="DSCN28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1741"/>
            <a:ext cx="4038600" cy="302288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and LOTS of popsicles!</a:t>
            </a:r>
            <a:endParaRPr lang="en-US" dirty="0"/>
          </a:p>
        </p:txBody>
      </p:sp>
      <p:pic>
        <p:nvPicPr>
          <p:cNvPr id="5" name="Content Placeholder 4" descr="DSCN28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03" r="200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had to melt popsicles for him to eat.  We also had to blend all his food for 3 weeks.  NO SOLIDS for THREE WEEKS!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 After Surgery</a:t>
            </a:r>
            <a:endParaRPr lang="en-US" dirty="0"/>
          </a:p>
        </p:txBody>
      </p:sp>
      <p:pic>
        <p:nvPicPr>
          <p:cNvPr id="5" name="Content Placeholder 4" descr="DSCN28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28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Palate Team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Plastic Surgeon, Ears, Nose &amp; Throat Surgeon, Oral Maxillary Surgeon, Orthodontist, Dentist, Geneticist, Social Worker, Speech –Language Pathologist, Audiologist, Pediatrician</a:t>
            </a:r>
            <a:endParaRPr lang="en-US" dirty="0"/>
          </a:p>
        </p:txBody>
      </p:sp>
      <p:pic>
        <p:nvPicPr>
          <p:cNvPr id="1026" name="Picture 2" descr="C:\Users\Becky\Pictures\2013-01-11 Becky's Iphone Pictures\Becky's Iphone Pictures 1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the Next Surgery…</a:t>
            </a:r>
            <a:endParaRPr lang="en-US" dirty="0"/>
          </a:p>
        </p:txBody>
      </p:sp>
      <p:pic>
        <p:nvPicPr>
          <p:cNvPr id="5" name="Content Placeholder 4" descr="DSCN3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3200"/>
            <a:ext cx="4038600" cy="2859962"/>
          </a:xfrm>
        </p:spPr>
      </p:pic>
      <p:pic>
        <p:nvPicPr>
          <p:cNvPr id="6" name="Content Placeholder 5" descr="388042_4508941360765_1411385711_n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to Others in Need</a:t>
            </a:r>
            <a:endParaRPr lang="en-US" dirty="0"/>
          </a:p>
        </p:txBody>
      </p:sp>
      <p:pic>
        <p:nvPicPr>
          <p:cNvPr id="2050" name="Picture 2" descr="C:\Users\Becky\Pictures\DFS 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796256"/>
            <a:ext cx="3505200" cy="4133850"/>
          </a:xfrm>
          <a:prstGeom prst="rect">
            <a:avLst/>
          </a:prstGeom>
          <a:noFill/>
        </p:spPr>
      </p:pic>
      <p:pic>
        <p:nvPicPr>
          <p:cNvPr id="2051" name="Picture 3" descr="C:\Users\Becky\Pictures\ICS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038600" cy="691928"/>
          </a:xfrm>
          <a:prstGeom prst="rect">
            <a:avLst/>
          </a:prstGeom>
          <a:noFill/>
        </p:spPr>
      </p:pic>
      <p:pic>
        <p:nvPicPr>
          <p:cNvPr id="10" name="Picture 9" descr="smiletrai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124200"/>
            <a:ext cx="3276600" cy="2838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left lip 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696200" cy="603509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Countries</a:t>
            </a:r>
            <a:endParaRPr lang="en-US" dirty="0"/>
          </a:p>
        </p:txBody>
      </p:sp>
      <p:pic>
        <p:nvPicPr>
          <p:cNvPr id="5" name="Content Placeholder 4" descr="2nd clef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038600" cy="2544318"/>
          </a:xfrm>
        </p:spPr>
      </p:pic>
      <p:pic>
        <p:nvPicPr>
          <p:cNvPr id="6" name="Content Placeholder 5" descr="Jadhar cleft palate surg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038600" cy="1851025"/>
          </a:xfrm>
        </p:spPr>
      </p:pic>
      <p:pic>
        <p:nvPicPr>
          <p:cNvPr id="7" name="Picture 6" descr="3rd cleft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191000"/>
            <a:ext cx="3810000" cy="25062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Famous Person w/ Cleft Palate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Guess Who?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Peyton Manning!</a:t>
            </a:r>
            <a:endParaRPr lang="en-US" dirty="0"/>
          </a:p>
        </p:txBody>
      </p:sp>
      <p:pic>
        <p:nvPicPr>
          <p:cNvPr id="4098" name="Picture 2" descr="C:\Users\Becky\Pictures\peytonm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Day 2006</a:t>
            </a:r>
            <a:endParaRPr lang="en-US" dirty="0"/>
          </a:p>
        </p:txBody>
      </p:sp>
      <p:pic>
        <p:nvPicPr>
          <p:cNvPr id="7" name="Picture Placeholder 6" descr="eamon 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4092"/>
            <a:ext cx="4038600" cy="2878178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September 4, 2006,  </a:t>
            </a:r>
            <a:r>
              <a:rPr lang="en-US" dirty="0" err="1" smtClean="0"/>
              <a:t>Eamon</a:t>
            </a:r>
            <a:r>
              <a:rPr lang="en-US" dirty="0" smtClean="0"/>
              <a:t> Lane Franks-Cassidy was born.  </a:t>
            </a:r>
          </a:p>
          <a:p>
            <a:r>
              <a:rPr lang="en-US" dirty="0" smtClean="0"/>
              <a:t>He weighed 5lbs 7oz and was born 3 1/2 weeks early.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brought him home 09/06/2006</a:t>
            </a:r>
            <a:endParaRPr lang="en-US" dirty="0"/>
          </a:p>
        </p:txBody>
      </p:sp>
      <p:pic>
        <p:nvPicPr>
          <p:cNvPr id="8" name="Content Placeholder 7" descr="eamon 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5649"/>
            <a:ext cx="4038600" cy="3015065"/>
          </a:xfrm>
        </p:spPr>
      </p:pic>
      <p:pic>
        <p:nvPicPr>
          <p:cNvPr id="7" name="Content Placeholder 6" descr="HPIM06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Sent to Children’s Hospital 09/08/2008</a:t>
            </a:r>
            <a:endParaRPr lang="en-US" dirty="0"/>
          </a:p>
        </p:txBody>
      </p:sp>
      <p:pic>
        <p:nvPicPr>
          <p:cNvPr id="5" name="Content Placeholder 4" descr="eamon 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eamon 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 a feeding </a:t>
            </a:r>
            <a:r>
              <a:rPr lang="en-US" dirty="0" err="1"/>
              <a:t>o</a:t>
            </a:r>
            <a:r>
              <a:rPr lang="en-US" dirty="0" err="1" smtClean="0"/>
              <a:t>bturator</a:t>
            </a:r>
            <a:r>
              <a:rPr lang="en-US" dirty="0" smtClean="0"/>
              <a:t> made while @ Children’s by Dr. Meredith Harris</a:t>
            </a:r>
            <a:endParaRPr lang="en-US" dirty="0"/>
          </a:p>
        </p:txBody>
      </p:sp>
      <p:pic>
        <p:nvPicPr>
          <p:cNvPr id="5" name="Content Placeholder 4" descr="Eamon9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0337"/>
            <a:ext cx="4038600" cy="3765688"/>
          </a:xfrm>
        </p:spPr>
      </p:pic>
      <p:pic>
        <p:nvPicPr>
          <p:cNvPr id="6" name="Content Placeholder 5" descr="eamon 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Bottle</a:t>
            </a:r>
            <a:endParaRPr lang="en-US" dirty="0"/>
          </a:p>
        </p:txBody>
      </p:sp>
      <p:pic>
        <p:nvPicPr>
          <p:cNvPr id="6" name="Picture 11" descr="haberma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725136"/>
            <a:ext cx="2743200" cy="3698240"/>
          </a:xfr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3962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Haberman</a:t>
            </a:r>
            <a:r>
              <a:rPr lang="en-US" dirty="0" smtClean="0"/>
              <a:t>/ Special Needs Bottle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1st Surgery:  Lip Repair @ 3 months </a:t>
            </a:r>
            <a:endParaRPr lang="en-US" dirty="0"/>
          </a:p>
        </p:txBody>
      </p:sp>
      <p:pic>
        <p:nvPicPr>
          <p:cNvPr id="12" name="Content Placeholder 11" descr="Eamonsurgery 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1" name="Content Placeholder 10" descr="Eamonsurgery 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5334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of surgery, waiting to go back to the operating room.  Happy Baby!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366</Words>
  <Application>Microsoft Office PowerPoint</Application>
  <PresentationFormat>On-screen Show (4:3)</PresentationFormat>
  <Paragraphs>47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 Cleft Lip/ Palate </vt:lpstr>
      <vt:lpstr>PowerPoint Presentation</vt:lpstr>
      <vt:lpstr>PowerPoint Presentation</vt:lpstr>
      <vt:lpstr>Labor Day 2006</vt:lpstr>
      <vt:lpstr>We brought him home 09/06/2006</vt:lpstr>
      <vt:lpstr>Sent to Children’s Hospital 09/08/2008</vt:lpstr>
      <vt:lpstr>Had a feeding obturator made while @ Children’s by Dr. Meredith Harris</vt:lpstr>
      <vt:lpstr>Specialized Bottle</vt:lpstr>
      <vt:lpstr>1st Surgery:  Lip Repair @ 3 months </vt:lpstr>
      <vt:lpstr>After Lip Surgery in the Hospital</vt:lpstr>
      <vt:lpstr>At home after lip surgery</vt:lpstr>
      <vt:lpstr>Life In-Between</vt:lpstr>
      <vt:lpstr>2nd Surgery:  Palate Repair</vt:lpstr>
      <vt:lpstr>2nd Palate Surgery Extra Day</vt:lpstr>
      <vt:lpstr>Life In-Between</vt:lpstr>
      <vt:lpstr>Nasoendoscopy</vt:lpstr>
      <vt:lpstr>3rd Surgery:  Tonsillectomy &amp; Adenoidectomy</vt:lpstr>
      <vt:lpstr>3rd Surgery Recovery</vt:lpstr>
      <vt:lpstr>4th Surgery Furlow &amp; Sphicteroplasty</vt:lpstr>
      <vt:lpstr>Before Surgery Visits</vt:lpstr>
      <vt:lpstr>More Visits</vt:lpstr>
      <vt:lpstr>Time to get Mom &amp; Dad Prepped</vt:lpstr>
      <vt:lpstr>Recovery Room After Surgery</vt:lpstr>
      <vt:lpstr>Private Room </vt:lpstr>
      <vt:lpstr>Lots and LOTS of popsicles!</vt:lpstr>
      <vt:lpstr>Day One After Surgery</vt:lpstr>
      <vt:lpstr>Cleft Palate Team </vt:lpstr>
      <vt:lpstr>Until the Next Surgery…</vt:lpstr>
      <vt:lpstr>Giving to Others in Need</vt:lpstr>
      <vt:lpstr>Other Countries</vt:lpstr>
      <vt:lpstr>Famous Person w/ Cleft Palate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Eamon’s Cleft Surgeries</dc:title>
  <dc:creator>Becky</dc:creator>
  <cp:lastModifiedBy>Marley Hamrick</cp:lastModifiedBy>
  <cp:revision>8</cp:revision>
  <dcterms:created xsi:type="dcterms:W3CDTF">2012-09-20T23:47:22Z</dcterms:created>
  <dcterms:modified xsi:type="dcterms:W3CDTF">2014-05-13T03:39:04Z</dcterms:modified>
</cp:coreProperties>
</file>